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68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36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66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2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0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9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9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7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95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01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32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2012-07-27T01:16:44Z</dcterms:created>
  <dcterms:modified xsi:type="dcterms:W3CDTF">2012-07-27T01:17:01Z</dcterms:modified>
</cp:coreProperties>
</file>